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56" r:id="rId2"/>
    <p:sldId id="257" r:id="rId3"/>
    <p:sldId id="283" r:id="rId4"/>
    <p:sldId id="258" r:id="rId5"/>
    <p:sldId id="287" r:id="rId6"/>
    <p:sldId id="288" r:id="rId7"/>
    <p:sldId id="289" r:id="rId8"/>
    <p:sldId id="290" r:id="rId9"/>
    <p:sldId id="259" r:id="rId10"/>
    <p:sldId id="275" r:id="rId11"/>
    <p:sldId id="260" r:id="rId12"/>
    <p:sldId id="261" r:id="rId13"/>
    <p:sldId id="276" r:id="rId14"/>
    <p:sldId id="285" r:id="rId15"/>
    <p:sldId id="286" r:id="rId16"/>
    <p:sldId id="284" r:id="rId17"/>
    <p:sldId id="262" r:id="rId18"/>
    <p:sldId id="263" r:id="rId19"/>
    <p:sldId id="277" r:id="rId20"/>
    <p:sldId id="264" r:id="rId21"/>
    <p:sldId id="269" r:id="rId22"/>
    <p:sldId id="291" r:id="rId23"/>
    <p:sldId id="292" r:id="rId24"/>
    <p:sldId id="278" r:id="rId25"/>
    <p:sldId id="265" r:id="rId26"/>
    <p:sldId id="268" r:id="rId27"/>
    <p:sldId id="293" r:id="rId28"/>
    <p:sldId id="294" r:id="rId29"/>
    <p:sldId id="295" r:id="rId30"/>
    <p:sldId id="296" r:id="rId31"/>
    <p:sldId id="279" r:id="rId32"/>
    <p:sldId id="266" r:id="rId33"/>
    <p:sldId id="267" r:id="rId34"/>
    <p:sldId id="301" r:id="rId35"/>
    <p:sldId id="280" r:id="rId36"/>
    <p:sldId id="270" r:id="rId37"/>
    <p:sldId id="271" r:id="rId38"/>
    <p:sldId id="297" r:id="rId39"/>
    <p:sldId id="298" r:id="rId40"/>
    <p:sldId id="299" r:id="rId41"/>
    <p:sldId id="300" r:id="rId42"/>
    <p:sldId id="302" r:id="rId43"/>
    <p:sldId id="272" r:id="rId44"/>
    <p:sldId id="281" r:id="rId45"/>
    <p:sldId id="273" r:id="rId46"/>
    <p:sldId id="282" r:id="rId47"/>
    <p:sldId id="274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E084-A2E9-470A-991C-D840B1A58BE7}" type="datetimeFigureOut">
              <a:rPr lang="fr-FR" smtClean="0"/>
              <a:t>25/05/2020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56CEA-88BE-4825-9E9C-A748528F17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55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BC67C-8315-405A-9AD7-496882B6245B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9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2303F-BEE1-4EB6-87EF-942DFD92B1ED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A5A33-B1F4-4AB3-BB65-9C011CCAB8EA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186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FFE56-7D80-4CF6-9B94-4604B69F0E34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65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2495-171F-44FF-9C4E-39F54590A441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674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8F296-A4A3-4092-A330-C0789957E6AE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78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40DE-E1FD-46B8-84D1-ADFA9BAD7AE7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24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85819-9938-4F46-A7A1-F49B84A1D8BA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89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9E4B3-68B8-4A6E-9278-F5FE04AF35BE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28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19B5A-A8ED-4099-BA4C-F8ECE517653C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46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BC62-B4FE-4DA7-8864-E474F990C5E8}" type="datetime1">
              <a:rPr lang="fr-FR" smtClean="0"/>
              <a:t>25/05/2020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38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97FA-7948-49F8-9E4D-06872B7F158E}" type="datetime1">
              <a:rPr lang="fr-FR" smtClean="0"/>
              <a:t>25/05/2020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84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B8E9B-9C13-4BF1-87B3-70726AF8EA83}" type="datetime1">
              <a:rPr lang="fr-FR" smtClean="0"/>
              <a:t>25/05/2020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377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9B74-D45F-4715-A8C5-37E3FEC01137}" type="datetime1">
              <a:rPr lang="fr-FR" smtClean="0"/>
              <a:t>25/05/2020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11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F81B-0A5B-4313-9D10-E1FDB68D797E}" type="datetime1">
              <a:rPr lang="fr-FR" smtClean="0"/>
              <a:t>25/05/2020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31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E6569-9E6E-4661-B5E7-20633096605B}" type="datetime1">
              <a:rPr lang="fr-FR" smtClean="0"/>
              <a:t>25/05/2020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71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8A0A6-7989-40A0-80DA-C26C27676F5A}" type="datetime1">
              <a:rPr lang="fr-FR" smtClean="0"/>
              <a:t>25/05/2020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DBE3471-B343-4CFE-A926-C137C7F202A8}" type="slidenum">
              <a:rPr lang="fr-FR" smtClean="0"/>
              <a:t>‹N°›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19D7BE2-B5CF-42D7-9746-56557A5B0C48}"/>
              </a:ext>
            </a:extLst>
          </p:cNvPr>
          <p:cNvPicPr/>
          <p:nvPr userDrawn="1"/>
        </p:nvPicPr>
        <p:blipFill rotWithShape="1">
          <a:blip r:embed="rId18"/>
          <a:srcRect l="46271" t="31989" r="45132" b="52854"/>
          <a:stretch/>
        </p:blipFill>
        <p:spPr bwMode="auto">
          <a:xfrm>
            <a:off x="11047158" y="136525"/>
            <a:ext cx="1052195" cy="1043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EF934C3-8371-4BBC-882F-92A8CA2CB35F}"/>
              </a:ext>
            </a:extLst>
          </p:cNvPr>
          <p:cNvSpPr txBox="1"/>
          <p:nvPr userDrawn="1"/>
        </p:nvSpPr>
        <p:spPr>
          <a:xfrm>
            <a:off x="11100816" y="185738"/>
            <a:ext cx="960120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5400" dirty="0"/>
              <a:t>?</a:t>
            </a:r>
            <a:endParaRPr lang="fr-F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10465A-18E0-4CAB-A62D-E5E1295B355A}"/>
              </a:ext>
            </a:extLst>
          </p:cNvPr>
          <p:cNvSpPr/>
          <p:nvPr userDrawn="1"/>
        </p:nvSpPr>
        <p:spPr>
          <a:xfrm>
            <a:off x="0" y="-164008"/>
            <a:ext cx="3051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reflection blurRad="6350" stA="55000" endA="300" endPos="11000" dir="5400000" sy="-100000" algn="bl" rotWithShape="0"/>
                </a:effectLst>
              </a:rPr>
              <a:t>URCAmod</a:t>
            </a:r>
          </a:p>
        </p:txBody>
      </p:sp>
    </p:spTree>
    <p:extLst>
      <p:ext uri="{BB962C8B-B14F-4D97-AF65-F5344CB8AC3E}">
        <p14:creationId xmlns:p14="http://schemas.microsoft.com/office/powerpoint/2010/main" val="332631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5E3503-D588-4597-9793-BA28CB6D1D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 sz="8800" dirty="0"/>
              <a:t>URCAmod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C016FE-DAC5-4CF9-A7C0-4F3329613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6" y="5266985"/>
            <a:ext cx="7766936" cy="1280119"/>
          </a:xfrm>
        </p:spPr>
        <p:txBody>
          <a:bodyPr>
            <a:normAutofit/>
          </a:bodyPr>
          <a:lstStyle/>
          <a:p>
            <a:r>
              <a:rPr lang="fr-FR" i="1" dirty="0"/>
              <a:t>Equipe :TONNELLE Nathan, THEODORE Jennyfer, FOUQUE Andy, </a:t>
            </a:r>
            <a:endParaRPr lang="fr-FR" dirty="0"/>
          </a:p>
          <a:p>
            <a:r>
              <a:rPr lang="fr-FR" i="1" dirty="0"/>
              <a:t>LAROCHE Tristan, MACZYTA Nicolas, OURDOUILLE Renaud</a:t>
            </a:r>
            <a:r>
              <a:rPr lang="fr-FR" dirty="0"/>
              <a:t> </a:t>
            </a:r>
          </a:p>
          <a:p>
            <a:r>
              <a:rPr lang="fr-FR" u="sng" dirty="0"/>
              <a:t>Encadrant :</a:t>
            </a:r>
            <a:r>
              <a:rPr lang="fr-FR" dirty="0"/>
              <a:t> </a:t>
            </a:r>
            <a:r>
              <a:rPr lang="fr-FR" i="1" dirty="0"/>
              <a:t>Mr Cyril RABAT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499824-D013-4348-B429-694EE3EE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56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Logiciel utilisé</a:t>
            </a:r>
          </a:p>
          <a:p>
            <a:r>
              <a:rPr lang="fr-FR" b="1" dirty="0"/>
              <a:t>L’organisation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éléments d’un mod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Présentation du mod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Monstres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 de URCAmod et URCAmod2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Bilan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57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2EA2D-1457-4970-BD71-0C2AA5B635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L’organisation du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C19873A-8BFA-4DFA-A17B-3BB0F92D67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Par le chef de projet : Nathan TONNELLE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1C3AE3-ED72-4C4C-B4E0-CB63E2D5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88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01E19-B3CA-482A-B810-5CFB6FC5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partage des tâches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F6B67B-52B9-4C4C-8282-2DAEC6C31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biome </a:t>
            </a:r>
          </a:p>
          <a:p>
            <a:r>
              <a:rPr lang="fr-FR" dirty="0"/>
              <a:t>Les monstres</a:t>
            </a:r>
          </a:p>
          <a:p>
            <a:r>
              <a:rPr lang="fr-FR" dirty="0"/>
              <a:t>La dimension</a:t>
            </a:r>
          </a:p>
          <a:p>
            <a:r>
              <a:rPr lang="fr-FR" dirty="0"/>
              <a:t>Les blocks</a:t>
            </a:r>
          </a:p>
          <a:p>
            <a:r>
              <a:rPr lang="fr-FR" dirty="0"/>
              <a:t>Les objets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3E7C3F-6FA2-455D-BA7F-53DD2052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93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Logiciel utilisé</a:t>
            </a:r>
          </a:p>
          <a:p>
            <a:r>
              <a:rPr lang="fr-FR" b="1" dirty="0"/>
              <a:t>Les éléments d’un mod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Présentation du mod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Monstres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 de URCAmod et URCAmod2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Bilan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57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DB28CE-A86A-41AC-93A2-A1668F100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Les éléments d’un mod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86CC7F-E4A7-472B-83FA-F4E1B4117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66CFC9-3EDC-4702-940B-4E6C8A811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06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9D6D17-79D5-487A-A117-E7BD8D6B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éléments d’un mod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58A48B3-4A1D-4C73-9A73-0AB4C1DA6E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Biome</a:t>
            </a:r>
          </a:p>
          <a:p>
            <a:r>
              <a:rPr lang="fr-FR" dirty="0"/>
              <a:t>Dimension</a:t>
            </a:r>
          </a:p>
          <a:p>
            <a:r>
              <a:rPr lang="fr-FR" dirty="0"/>
              <a:t>Blocks</a:t>
            </a:r>
          </a:p>
          <a:p>
            <a:r>
              <a:rPr lang="fr-FR" dirty="0"/>
              <a:t>Monstres</a:t>
            </a:r>
          </a:p>
          <a:p>
            <a:r>
              <a:rPr lang="fr-FR" dirty="0"/>
              <a:t>Commandes</a:t>
            </a:r>
          </a:p>
          <a:p>
            <a:r>
              <a:rPr lang="fr-FR" dirty="0"/>
              <a:t>Quête </a:t>
            </a:r>
          </a:p>
          <a:p>
            <a:r>
              <a:rPr lang="fr-FR" dirty="0"/>
              <a:t>Structures</a:t>
            </a:r>
          </a:p>
          <a:p>
            <a:r>
              <a:rPr lang="fr-FR" dirty="0"/>
              <a:t>Nourriture</a:t>
            </a:r>
          </a:p>
          <a:p>
            <a:r>
              <a:rPr lang="fr-FR" dirty="0" err="1"/>
              <a:t>etc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BDB007-B250-456D-BB55-F708F804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25C8819-84D5-4DA4-A188-0F48CF7965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33247" y="2237773"/>
            <a:ext cx="1238885" cy="1082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F14E3A-A726-4EF2-B591-BA88A139F1B1}"/>
              </a:ext>
            </a:extLst>
          </p:cNvPr>
          <p:cNvPicPr/>
          <p:nvPr/>
        </p:nvPicPr>
        <p:blipFill rotWithShape="1">
          <a:blip r:embed="rId3"/>
          <a:srcRect t="5385" b="-1"/>
          <a:stretch/>
        </p:blipFill>
        <p:spPr bwMode="auto">
          <a:xfrm>
            <a:off x="5544676" y="2863596"/>
            <a:ext cx="1577340" cy="937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32B056-0F09-4F75-8BD8-7B62313EF8C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03" y="4479036"/>
            <a:ext cx="3263265" cy="19964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85B009E-4C98-4275-87FB-361FB610C85D}"/>
              </a:ext>
            </a:extLst>
          </p:cNvPr>
          <p:cNvPicPr/>
          <p:nvPr/>
        </p:nvPicPr>
        <p:blipFill rotWithShape="1">
          <a:blip r:embed="rId5"/>
          <a:srcRect t="2650" b="3584"/>
          <a:stretch/>
        </p:blipFill>
        <p:spPr bwMode="auto">
          <a:xfrm>
            <a:off x="3649930" y="4479036"/>
            <a:ext cx="4155393" cy="19248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A9B4F55A-5D4A-4E22-BDEB-1EF478B0901D}"/>
              </a:ext>
            </a:extLst>
          </p:cNvPr>
          <p:cNvGrpSpPr/>
          <p:nvPr/>
        </p:nvGrpSpPr>
        <p:grpSpPr>
          <a:xfrm>
            <a:off x="8067103" y="1502791"/>
            <a:ext cx="1516380" cy="2721610"/>
            <a:chOff x="8067103" y="1502791"/>
            <a:chExt cx="1516380" cy="272161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C6B28D6-83F3-49F1-B22F-025B0E952A0C}"/>
                </a:ext>
              </a:extLst>
            </p:cNvPr>
            <p:cNvPicPr/>
            <p:nvPr/>
          </p:nvPicPr>
          <p:blipFill rotWithShape="1">
            <a:blip r:embed="rId6"/>
            <a:srcRect l="44602" t="32206" r="41410" b="23153"/>
            <a:stretch/>
          </p:blipFill>
          <p:spPr bwMode="auto">
            <a:xfrm>
              <a:off x="8067103" y="1502791"/>
              <a:ext cx="1516380" cy="27216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Zone de texte 237">
              <a:extLst>
                <a:ext uri="{FF2B5EF4-FFF2-40B4-BE49-F238E27FC236}">
                  <a16:creationId xmlns:a16="http://schemas.microsoft.com/office/drawing/2014/main" id="{0A90DDC3-7614-48AF-A4B9-21869525DB85}"/>
                </a:ext>
              </a:extLst>
            </p:cNvPr>
            <p:cNvSpPr txBox="1"/>
            <p:nvPr/>
          </p:nvSpPr>
          <p:spPr>
            <a:xfrm>
              <a:off x="8272206" y="1625919"/>
              <a:ext cx="1057275" cy="107569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7200" dirty="0">
                  <a:effectLst/>
                  <a:latin typeface="Times New Roman" panose="02020603050405020304" pitchFamily="18" charset="0"/>
                  <a:ea typeface="Century Gothic" panose="020B0502020202020204" pitchFamily="34" charset="0"/>
                  <a:cs typeface="Times New Roman" panose="02020603050405020304" pitchFamily="18" charset="0"/>
                </a:rPr>
                <a:t>?</a:t>
              </a:r>
              <a:endParaRPr lang="fr-FR" sz="11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55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Logiciel utilisé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éléments d’un mod</a:t>
            </a:r>
          </a:p>
          <a:p>
            <a:r>
              <a:rPr lang="fr-FR" b="1" dirty="0"/>
              <a:t>Présentation du mod</a:t>
            </a:r>
          </a:p>
          <a:p>
            <a:pPr lvl="1"/>
            <a:r>
              <a:rPr lang="fr-FR" b="1" dirty="0"/>
              <a:t>Structures</a:t>
            </a:r>
          </a:p>
          <a:p>
            <a:pPr lvl="1"/>
            <a:r>
              <a:rPr lang="fr-FR" b="1" dirty="0"/>
              <a:t>Monstres</a:t>
            </a:r>
          </a:p>
          <a:p>
            <a:pPr lvl="1"/>
            <a:r>
              <a:rPr lang="fr-FR" b="1" dirty="0"/>
              <a:t>Items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 de URCAmod et URCAmod2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Bilan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9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4569AE-D8DE-441A-95D4-87A0D984B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du mod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00FECA-4B23-4890-87E2-6D96C5FA24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514F76-A526-4266-912E-0C85E970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47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C38657-C9B9-4B38-840E-1EA02E3B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 de mod créer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BFD3B618-B703-4175-BBA7-E4014080DF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Exploration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plaisir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B3FEF46A-86E7-425D-88A9-5A3D8657EB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Défis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découverte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E67D5C-6903-485D-8CAF-757A1717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18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F1203CD-F3D2-4D0D-AFD9-3914979D2E8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1" t="18294" r="28569" b="16806"/>
          <a:stretch/>
        </p:blipFill>
        <p:spPr bwMode="auto">
          <a:xfrm>
            <a:off x="2120424" y="3770601"/>
            <a:ext cx="2438400" cy="22707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775FC5-A3BC-4F98-B006-5A14CF4F852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2" t="30168" r="48291" b="31714"/>
          <a:stretch/>
        </p:blipFill>
        <p:spPr bwMode="auto">
          <a:xfrm>
            <a:off x="7786878" y="3124490"/>
            <a:ext cx="1226820" cy="2066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265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Logiciel utilisé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éléments d’un mod</a:t>
            </a:r>
          </a:p>
          <a:p>
            <a:r>
              <a:rPr lang="fr-FR" b="1" dirty="0"/>
              <a:t>Présentation du mod</a:t>
            </a:r>
          </a:p>
          <a:p>
            <a:pPr lvl="1"/>
            <a:r>
              <a:rPr lang="fr-FR" b="1" dirty="0"/>
              <a:t>Structures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Monstres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 de URCAmod et URCAmod2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Bilan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03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Logiciel utilisé</a:t>
            </a:r>
          </a:p>
          <a:p>
            <a:r>
              <a:rPr lang="fr-FR" dirty="0"/>
              <a:t>Les éléments d’un mod</a:t>
            </a:r>
          </a:p>
          <a:p>
            <a:r>
              <a:rPr lang="fr-FR" dirty="0"/>
              <a:t>Présentation du mod</a:t>
            </a:r>
          </a:p>
          <a:p>
            <a:pPr lvl="1"/>
            <a:r>
              <a:rPr lang="fr-FR" dirty="0"/>
              <a:t>Structures</a:t>
            </a:r>
          </a:p>
          <a:p>
            <a:pPr lvl="1"/>
            <a:r>
              <a:rPr lang="fr-FR" dirty="0"/>
              <a:t>Monstres</a:t>
            </a:r>
          </a:p>
          <a:p>
            <a:pPr lvl="1"/>
            <a:r>
              <a:rPr lang="fr-FR" dirty="0"/>
              <a:t>Items</a:t>
            </a:r>
          </a:p>
          <a:p>
            <a:r>
              <a:rPr lang="fr-FR" dirty="0"/>
              <a:t>Conception de URCAmod et URCAmod2</a:t>
            </a:r>
          </a:p>
          <a:p>
            <a:r>
              <a:rPr lang="fr-FR" dirty="0"/>
              <a:t>Bilan</a:t>
            </a:r>
          </a:p>
          <a:p>
            <a:r>
              <a:rPr lang="fr-FR" dirty="0"/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93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1F490-F52D-4BFB-95DF-7D85EC3852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Structures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6D41AC-395A-470E-84FA-6FB9D2B3D4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D96AC6-6B9D-46B6-BB92-85AE04C8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10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EA8C2-DC07-4A39-A9B5-660C4D24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structures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5120D1-FC3D-4F57-A154-44D936A52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Tanière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F5ED86-9402-4BD3-9CDE-10FE8DFA17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Les loups garous</a:t>
            </a:r>
          </a:p>
          <a:p>
            <a:endParaRPr lang="fr-FR" dirty="0"/>
          </a:p>
          <a:p>
            <a:r>
              <a:rPr lang="fr-FR" dirty="0"/>
              <a:t>Où : désert et forêt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81F74B3-A0EC-4BD0-9229-3A26F9A46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Crypte avec les villages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1B800E0-DA3F-4997-B852-4C9F1D00ADF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Les vampires</a:t>
            </a:r>
          </a:p>
          <a:p>
            <a:endParaRPr lang="fr-FR" dirty="0"/>
          </a:p>
          <a:p>
            <a:r>
              <a:rPr lang="fr-FR" dirty="0"/>
              <a:t>Où : Terres Désolées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B3BF47-B8BE-42BD-9056-562AD8F2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339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97B27D-16BD-4D47-8FB3-A454846B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Tanière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4EAC3E-7D74-4323-874D-1A21EFE8C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356EB4-FBC3-4084-BBF8-38581D95E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C224B8-4E71-4A16-9D58-AC2A27AC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22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48B2D05-065D-4D95-B15D-E3C6102BC99F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1" t="3261" r="11943" b="3789"/>
          <a:stretch/>
        </p:blipFill>
        <p:spPr bwMode="auto">
          <a:xfrm>
            <a:off x="676275" y="2793954"/>
            <a:ext cx="4184650" cy="31909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A9105CB1-F44B-4E09-B91A-604ABFA2287C}"/>
              </a:ext>
            </a:extLst>
          </p:cNvPr>
          <p:cNvPicPr>
            <a:picLocks noGrp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262" r="19626" b="3584"/>
          <a:stretch/>
        </p:blipFill>
        <p:spPr bwMode="auto">
          <a:xfrm>
            <a:off x="5347695" y="2736850"/>
            <a:ext cx="3666723" cy="3305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580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83F020-C256-42A7-9D35-65E6AF20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Cryptes et villages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88DBB9-0B93-4951-8964-72538AA5A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DA78D3A-B725-4A8C-B0DA-E8C2694DE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C04E04-F210-4A8F-840C-7FE7D637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23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DDED7D4-FFB1-4C19-B898-E5AEDD60F1C8}"/>
              </a:ext>
            </a:extLst>
          </p:cNvPr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t="2649" r="8504" b="3583"/>
          <a:stretch/>
        </p:blipFill>
        <p:spPr bwMode="auto">
          <a:xfrm>
            <a:off x="5087938" y="3182822"/>
            <a:ext cx="4186237" cy="2413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B487056-57E1-4B20-A0EC-DF347AD78727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l="16740" t="23034" r="6555" b="21522"/>
          <a:stretch/>
        </p:blipFill>
        <p:spPr bwMode="auto">
          <a:xfrm>
            <a:off x="676275" y="3538726"/>
            <a:ext cx="4184650" cy="17014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189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Logiciel utilisé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éléments d’un mod</a:t>
            </a:r>
          </a:p>
          <a:p>
            <a:r>
              <a:rPr lang="fr-FR" b="1" dirty="0"/>
              <a:t>Présentation du mod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</a:p>
          <a:p>
            <a:pPr lvl="1"/>
            <a:r>
              <a:rPr lang="fr-FR" b="1" dirty="0"/>
              <a:t>Monstres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 de URCAmod et URCAmod2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Bilan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21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CC356F-6E52-4D5F-AFB3-73B5597B8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Monstres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1566A7-4021-4029-89F6-1198DBFC6D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379FF0-9625-4BF7-87EF-A3EF3A72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35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69812-A2AC-4290-B4F5-BCDAC289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types de monstres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89405F8-FA0B-4CE9-8B28-80AD7C601C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Monstres communs</a:t>
            </a:r>
          </a:p>
          <a:p>
            <a:endParaRPr lang="fr-FR" dirty="0"/>
          </a:p>
          <a:p>
            <a:r>
              <a:rPr lang="fr-FR" dirty="0"/>
              <a:t>Les monstres de donjons</a:t>
            </a:r>
          </a:p>
          <a:p>
            <a:endParaRPr lang="fr-FR" dirty="0"/>
          </a:p>
          <a:p>
            <a:r>
              <a:rPr lang="fr-FR" dirty="0"/>
              <a:t>Les mini boss</a:t>
            </a:r>
          </a:p>
          <a:p>
            <a:endParaRPr lang="fr-FR" dirty="0"/>
          </a:p>
          <a:p>
            <a:r>
              <a:rPr lang="fr-FR" dirty="0"/>
              <a:t>Boss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6A1DE6-2326-4C7B-8FAE-DD57E9D14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5407342" cy="3880773"/>
          </a:xfrm>
        </p:spPr>
        <p:txBody>
          <a:bodyPr/>
          <a:lstStyle/>
          <a:p>
            <a:r>
              <a:rPr lang="fr-FR" dirty="0"/>
              <a:t>Où : partout et peu de vie</a:t>
            </a:r>
          </a:p>
          <a:p>
            <a:endParaRPr lang="fr-FR" dirty="0"/>
          </a:p>
          <a:p>
            <a:r>
              <a:rPr lang="fr-FR" dirty="0"/>
              <a:t>Où : dans des structures spécifiques, féroces</a:t>
            </a:r>
          </a:p>
          <a:p>
            <a:endParaRPr lang="fr-FR" dirty="0"/>
          </a:p>
          <a:p>
            <a:r>
              <a:rPr lang="fr-FR" dirty="0"/>
              <a:t>Où : dans des structures dangereuses, barre de vie moyenne mais avec de la force</a:t>
            </a:r>
          </a:p>
          <a:p>
            <a:r>
              <a:rPr lang="fr-FR" dirty="0"/>
              <a:t>Où : dans des dimensions ou structures, grande barre de vie, difficile à les tuer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9D2916-6F3D-4870-8DBE-603AA735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17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FD7F29-2C03-4327-AA40-28A356A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monstres communs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270B98-16D8-43BF-8CBE-88B117581E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Loups</a:t>
            </a:r>
          </a:p>
          <a:p>
            <a:endParaRPr lang="fr-FR" dirty="0"/>
          </a:p>
          <a:p>
            <a:r>
              <a:rPr lang="fr-FR" dirty="0"/>
              <a:t>Les chats</a:t>
            </a:r>
          </a:p>
          <a:p>
            <a:endParaRPr lang="fr-FR" dirty="0"/>
          </a:p>
          <a:p>
            <a:r>
              <a:rPr lang="fr-FR" dirty="0"/>
              <a:t>Les moutons</a:t>
            </a:r>
          </a:p>
          <a:p>
            <a:endParaRPr lang="fr-FR" dirty="0"/>
          </a:p>
          <a:p>
            <a:r>
              <a:rPr lang="fr-FR" dirty="0"/>
              <a:t>Les </a:t>
            </a:r>
            <a:r>
              <a:rPr lang="fr-FR" dirty="0" err="1"/>
              <a:t>creepers</a:t>
            </a:r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0D116E0-AACB-4850-9C26-0B8FF70B6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9079" y="2774591"/>
            <a:ext cx="1463167" cy="168416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BE6D65-FCAA-4A3D-9A2E-590697B8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2C14F7-BE06-4D73-A8CA-85C40455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422" y="253855"/>
            <a:ext cx="1615580" cy="16765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60989D-0FDF-42F0-8C97-3AB8A206A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686" y="1390902"/>
            <a:ext cx="2324301" cy="1539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3B547A0-C69D-43F8-902C-CF696954C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952" y="3872862"/>
            <a:ext cx="1280271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0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48C438-0B66-432F-87B0-D5728FEB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monstres de donjons ou de sous-terrain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2326B0-159F-4194-9F8C-904C5C693F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Loups-garous</a:t>
            </a:r>
          </a:p>
          <a:p>
            <a:endParaRPr lang="fr-FR" dirty="0"/>
          </a:p>
          <a:p>
            <a:r>
              <a:rPr lang="fr-FR" dirty="0"/>
              <a:t>Araignée </a:t>
            </a:r>
          </a:p>
          <a:p>
            <a:endParaRPr lang="fr-FR" dirty="0"/>
          </a:p>
          <a:p>
            <a:r>
              <a:rPr lang="fr-FR" dirty="0" err="1"/>
              <a:t>Enderman</a:t>
            </a:r>
            <a:endParaRPr lang="fr-FR" dirty="0"/>
          </a:p>
          <a:p>
            <a:endParaRPr lang="fr-FR" dirty="0"/>
          </a:p>
          <a:p>
            <a:r>
              <a:rPr lang="fr-FR" dirty="0"/>
              <a:t>Vampires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9AFE4A-1ACC-4224-9172-F7F952D2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1CA9FB-77D7-445D-B9B2-98A335505430}"/>
              </a:ext>
            </a:extLst>
          </p:cNvPr>
          <p:cNvPicPr/>
          <p:nvPr/>
        </p:nvPicPr>
        <p:blipFill rotWithShape="1">
          <a:blip r:embed="rId2"/>
          <a:srcRect l="48615" t="29352" r="36480" b="20300"/>
          <a:stretch/>
        </p:blipFill>
        <p:spPr bwMode="auto">
          <a:xfrm>
            <a:off x="7764542" y="3513095"/>
            <a:ext cx="1318260" cy="2504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C882ED-8ECB-4480-8A09-822B4DE6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890" y="1795464"/>
            <a:ext cx="2301439" cy="17984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8E7FED0-EEDC-4AD6-B62B-021F8F7A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92" y="1775317"/>
            <a:ext cx="1394581" cy="1653683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8BC8CE8-C7CD-4EFD-9AB3-305F55AE37A4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5" t="32818" r="41869" b="29879"/>
          <a:stretch/>
        </p:blipFill>
        <p:spPr bwMode="auto">
          <a:xfrm>
            <a:off x="5649681" y="3989048"/>
            <a:ext cx="1244117" cy="2014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40146D1-3034-4281-82B1-07D2D57EE8B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2" t="30168" r="48291" b="31714"/>
          <a:stretch/>
        </p:blipFill>
        <p:spPr bwMode="auto">
          <a:xfrm>
            <a:off x="4362258" y="3937672"/>
            <a:ext cx="1226820" cy="2066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998E22-CF57-4179-8A98-C7D7EF956FBA}"/>
              </a:ext>
            </a:extLst>
          </p:cNvPr>
          <p:cNvPicPr/>
          <p:nvPr/>
        </p:nvPicPr>
        <p:blipFill rotWithShape="1">
          <a:blip r:embed="rId7"/>
          <a:srcRect l="47239" t="37710" r="40608" b="25191"/>
          <a:stretch/>
        </p:blipFill>
        <p:spPr bwMode="auto">
          <a:xfrm>
            <a:off x="2917998" y="3897637"/>
            <a:ext cx="1280160" cy="2197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5A1179D-C78E-4764-91AB-6669D078F681}"/>
              </a:ext>
            </a:extLst>
          </p:cNvPr>
          <p:cNvSpPr txBox="1"/>
          <p:nvPr/>
        </p:nvSpPr>
        <p:spPr>
          <a:xfrm>
            <a:off x="2917998" y="622392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baronness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C391AD8-57CB-4F54-B390-9860EF6B3AB8}"/>
              </a:ext>
            </a:extLst>
          </p:cNvPr>
          <p:cNvSpPr txBox="1"/>
          <p:nvPr/>
        </p:nvSpPr>
        <p:spPr>
          <a:xfrm>
            <a:off x="4362258" y="6041361"/>
            <a:ext cx="128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beast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02EE3A-11A5-45F6-A620-2C5C585A5E6F}"/>
              </a:ext>
            </a:extLst>
          </p:cNvPr>
          <p:cNvSpPr txBox="1"/>
          <p:nvPr/>
        </p:nvSpPr>
        <p:spPr>
          <a:xfrm>
            <a:off x="5722291" y="6078760"/>
            <a:ext cx="117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simple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93A0965-5CA7-4600-85A1-55F697A106F2}"/>
              </a:ext>
            </a:extLst>
          </p:cNvPr>
          <p:cNvSpPr txBox="1"/>
          <p:nvPr/>
        </p:nvSpPr>
        <p:spPr>
          <a:xfrm>
            <a:off x="7764542" y="6003962"/>
            <a:ext cx="159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Loup-garou</a:t>
            </a:r>
          </a:p>
        </p:txBody>
      </p:sp>
    </p:spTree>
    <p:extLst>
      <p:ext uri="{BB962C8B-B14F-4D97-AF65-F5344CB8AC3E}">
        <p14:creationId xmlns:p14="http://schemas.microsoft.com/office/powerpoint/2010/main" val="289222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EA006-8F6C-48F5-9D13-EDB4A657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mini boss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B485DA-5C59-4305-99EF-62D88A54D0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Wolfs</a:t>
            </a:r>
          </a:p>
          <a:p>
            <a:endParaRPr lang="fr-FR" dirty="0"/>
          </a:p>
          <a:p>
            <a:r>
              <a:rPr lang="fr-FR" dirty="0"/>
              <a:t>Bouchers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F37E16-1FB3-4E4B-97EE-C609B14A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29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249BA18-9A70-4032-9CA8-F0B0E7802B6C}"/>
              </a:ext>
            </a:extLst>
          </p:cNvPr>
          <p:cNvPicPr/>
          <p:nvPr/>
        </p:nvPicPr>
        <p:blipFill rotWithShape="1">
          <a:blip r:embed="rId2"/>
          <a:srcRect l="32219" t="3466" r="29830" b="3991"/>
          <a:stretch/>
        </p:blipFill>
        <p:spPr bwMode="auto">
          <a:xfrm>
            <a:off x="6309360" y="825152"/>
            <a:ext cx="2387723" cy="32758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A946A84-27A6-4093-A241-FB6E822C06D1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l="41391" t="13045" r="32811" b="17853"/>
          <a:stretch/>
        </p:blipFill>
        <p:spPr bwMode="auto">
          <a:xfrm>
            <a:off x="3036681" y="2525050"/>
            <a:ext cx="2576115" cy="3881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6484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Logiciel utilisé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éléments d’un mod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Présentation du mod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Monstres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 de URCAmod et URCAmod2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Bilan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75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5FB7B-2AB2-4783-A42C-240BF9F0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DD81B5-E40B-42BF-B805-73AD4A86DF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Ender dragon</a:t>
            </a:r>
          </a:p>
          <a:p>
            <a:endParaRPr lang="fr-FR" dirty="0"/>
          </a:p>
          <a:p>
            <a:r>
              <a:rPr lang="fr-FR" dirty="0" err="1"/>
              <a:t>Wither</a:t>
            </a:r>
            <a:endParaRPr lang="fr-FR" dirty="0"/>
          </a:p>
          <a:p>
            <a:endParaRPr lang="fr-FR" dirty="0"/>
          </a:p>
          <a:p>
            <a:r>
              <a:rPr lang="fr-FR" dirty="0"/>
              <a:t>Mr Rabat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A89F60-1BDD-40DB-929A-27E61314EE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F096A4-C290-4F91-BB10-E293B63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6E79DFB-ED12-4A3B-86CA-662213E98D5F}"/>
              </a:ext>
            </a:extLst>
          </p:cNvPr>
          <p:cNvPicPr/>
          <p:nvPr/>
        </p:nvPicPr>
        <p:blipFill rotWithShape="1">
          <a:blip r:embed="rId2"/>
          <a:srcRect l="44602" t="32206" r="41410" b="23153"/>
          <a:stretch/>
        </p:blipFill>
        <p:spPr bwMode="auto">
          <a:xfrm>
            <a:off x="2518948" y="2847963"/>
            <a:ext cx="2080483" cy="3734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FBE49F0-0B76-402A-A8AE-C82014D69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76" y="183785"/>
            <a:ext cx="2736365" cy="19768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E99CD4A-04C4-4406-AD35-EDD24490D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470" y="2356215"/>
            <a:ext cx="2519372" cy="30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5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Logiciel utilisé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éléments d’un mod</a:t>
            </a:r>
          </a:p>
          <a:p>
            <a:r>
              <a:rPr lang="fr-FR" b="1" dirty="0"/>
              <a:t>Présentation du mod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Monstres</a:t>
            </a:r>
          </a:p>
          <a:p>
            <a:pPr lvl="1"/>
            <a:r>
              <a:rPr lang="fr-FR" b="1" dirty="0"/>
              <a:t>Items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 de URCAmod et URCAmod2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Bilan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51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1CE73-AD36-4EC6-B0A0-F0F54B65D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Items et blocs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CB0584-C5D8-4293-9712-CA5387D54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1ACE9C-FC2B-4561-A2DC-CF0C1CBD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24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B98BF9-F996-403A-86C6-AF5FEF22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blocs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2AA57-9582-4272-87F5-F771414D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33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B61B05C-A96C-452B-97A4-F7213C144AA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3" t="14269" r="35678" b="29064"/>
          <a:stretch/>
        </p:blipFill>
        <p:spPr bwMode="auto">
          <a:xfrm>
            <a:off x="763226" y="1787366"/>
            <a:ext cx="2006497" cy="16416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B86D115-C068-4045-A652-B6EC3358EC8E}"/>
              </a:ext>
            </a:extLst>
          </p:cNvPr>
          <p:cNvPicPr/>
          <p:nvPr/>
        </p:nvPicPr>
        <p:blipFill rotWithShape="1">
          <a:blip r:embed="rId3"/>
          <a:srcRect l="25225" t="27926" r="25703" b="33957"/>
          <a:stretch/>
        </p:blipFill>
        <p:spPr bwMode="auto">
          <a:xfrm>
            <a:off x="6096000" y="1099423"/>
            <a:ext cx="3453130" cy="1508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2EABAD4-2B70-4C06-8D74-B3EBE23858C6}"/>
              </a:ext>
            </a:extLst>
          </p:cNvPr>
          <p:cNvSpPr txBox="1"/>
          <p:nvPr/>
        </p:nvSpPr>
        <p:spPr>
          <a:xfrm>
            <a:off x="6096000" y="2608183"/>
            <a:ext cx="345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différents blocks de culture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8ADF44C-E993-4921-A585-D365B755BCD8}"/>
              </a:ext>
            </a:extLst>
          </p:cNvPr>
          <p:cNvSpPr txBox="1"/>
          <p:nvPr/>
        </p:nvSpPr>
        <p:spPr>
          <a:xfrm>
            <a:off x="763226" y="3439160"/>
            <a:ext cx="200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minerais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20E90E3-D6D1-4DC6-817B-8C3B7536DBEF}"/>
              </a:ext>
            </a:extLst>
          </p:cNvPr>
          <p:cNvPicPr/>
          <p:nvPr/>
        </p:nvPicPr>
        <p:blipFill rotWithShape="1">
          <a:blip r:embed="rId4"/>
          <a:srcRect l="27631" t="30372" r="23982" b="46390"/>
          <a:stretch/>
        </p:blipFill>
        <p:spPr bwMode="auto">
          <a:xfrm>
            <a:off x="4360164" y="3827780"/>
            <a:ext cx="3215640" cy="868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873A518-7F5F-4421-B4B6-CC52857EBA14}"/>
              </a:ext>
            </a:extLst>
          </p:cNvPr>
          <p:cNvSpPr txBox="1"/>
          <p:nvPr/>
        </p:nvSpPr>
        <p:spPr>
          <a:xfrm>
            <a:off x="4343400" y="4754880"/>
            <a:ext cx="321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 la nourriture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834AEED-D9D4-47BB-B269-D9DEFFE7F9C1}"/>
              </a:ext>
            </a:extLst>
          </p:cNvPr>
          <p:cNvPicPr/>
          <p:nvPr/>
        </p:nvPicPr>
        <p:blipFill rotWithShape="1">
          <a:blip r:embed="rId5"/>
          <a:srcRect l="43226" t="32818" r="47028" b="41906"/>
          <a:stretch/>
        </p:blipFill>
        <p:spPr bwMode="auto">
          <a:xfrm>
            <a:off x="1278636" y="4116388"/>
            <a:ext cx="1112520" cy="1622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F204D3-E071-4FBA-8265-99EE4EB00676}"/>
              </a:ext>
            </a:extLst>
          </p:cNvPr>
          <p:cNvSpPr txBox="1"/>
          <p:nvPr/>
        </p:nvSpPr>
        <p:spPr>
          <a:xfrm>
            <a:off x="1051560" y="5724144"/>
            <a:ext cx="207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décorations</a:t>
            </a:r>
          </a:p>
        </p:txBody>
      </p:sp>
    </p:spTree>
    <p:extLst>
      <p:ext uri="{BB962C8B-B14F-4D97-AF65-F5344CB8AC3E}">
        <p14:creationId xmlns:p14="http://schemas.microsoft.com/office/powerpoint/2010/main" val="295402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14E1C4-1519-40B2-926D-EF5CA89E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items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7F2A86-8F02-4CDD-A6E2-B4AE5C97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34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5F109B-8955-4DA1-AE86-227C6C3734C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6" t="41351" r="45500" b="42287"/>
          <a:stretch/>
        </p:blipFill>
        <p:spPr bwMode="auto">
          <a:xfrm>
            <a:off x="745639" y="1577231"/>
            <a:ext cx="1474744" cy="1683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CEC4BE-B53A-4452-9391-2272E9A312EF}"/>
              </a:ext>
            </a:extLst>
          </p:cNvPr>
          <p:cNvSpPr txBox="1"/>
          <p:nvPr/>
        </p:nvSpPr>
        <p:spPr>
          <a:xfrm>
            <a:off x="677334" y="3319272"/>
            <a:ext cx="15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L’ail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25A43D-F48C-4E08-94BA-73DC9DFD2B7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4" t="43731" r="50500" b="52862"/>
          <a:stretch/>
        </p:blipFill>
        <p:spPr bwMode="auto">
          <a:xfrm>
            <a:off x="5175504" y="1026578"/>
            <a:ext cx="1391095" cy="1392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2C2696B-5DB6-49D0-AAA8-E7DF9DB8F104}"/>
              </a:ext>
            </a:extLst>
          </p:cNvPr>
          <p:cNvSpPr txBox="1"/>
          <p:nvPr/>
        </p:nvSpPr>
        <p:spPr>
          <a:xfrm>
            <a:off x="5056632" y="2418810"/>
            <a:ext cx="178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Cutter board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4F6F531-9997-4B65-A412-B5852D54F9EB}"/>
              </a:ext>
            </a:extLst>
          </p:cNvPr>
          <p:cNvPicPr/>
          <p:nvPr/>
        </p:nvPicPr>
        <p:blipFill rotWithShape="1">
          <a:blip r:embed="rId4"/>
          <a:srcRect l="14447" t="35061" r="18135" b="38033"/>
          <a:stretch/>
        </p:blipFill>
        <p:spPr bwMode="auto">
          <a:xfrm>
            <a:off x="3526536" y="3688604"/>
            <a:ext cx="4480560" cy="1005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A522211-7B88-4B40-B60C-E9BF7700E5F6}"/>
              </a:ext>
            </a:extLst>
          </p:cNvPr>
          <p:cNvSpPr txBox="1"/>
          <p:nvPr/>
        </p:nvSpPr>
        <p:spPr>
          <a:xfrm>
            <a:off x="4416552" y="4700016"/>
            <a:ext cx="27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outils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020314A-46F0-4BB3-A8B4-9A80940B397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5" t="26703" r="42557" b="49856"/>
          <a:stretch/>
        </p:blipFill>
        <p:spPr bwMode="auto">
          <a:xfrm>
            <a:off x="1232916" y="4324294"/>
            <a:ext cx="1082040" cy="1120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6F3F462-9B16-4447-8F06-8D8B1F6D477B}"/>
              </a:ext>
            </a:extLst>
          </p:cNvPr>
          <p:cNvSpPr txBox="1"/>
          <p:nvPr/>
        </p:nvSpPr>
        <p:spPr>
          <a:xfrm>
            <a:off x="1207008" y="5422392"/>
            <a:ext cx="130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armes</a:t>
            </a:r>
          </a:p>
        </p:txBody>
      </p:sp>
    </p:spTree>
    <p:extLst>
      <p:ext uri="{BB962C8B-B14F-4D97-AF65-F5344CB8AC3E}">
        <p14:creationId xmlns:p14="http://schemas.microsoft.com/office/powerpoint/2010/main" val="38289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Logiciel utilisé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éléments d’un mod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Présentation du mod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Monstres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</a:t>
            </a:r>
          </a:p>
          <a:p>
            <a:r>
              <a:rPr lang="fr-FR" b="1" dirty="0"/>
              <a:t>Conception de URCAmod et URCAmod2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Bilan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59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FE9D9-D9B7-4A50-A108-FBE23F354C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Conceptions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EE980DB-5618-4F8B-930B-FF37DA5E9A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3F01CA-60AB-4622-8446-CD9A3475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48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F532F-9883-4DB9-BCE7-384F3433B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URCAmod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AC5AD54-F128-4314-953F-6FDEB453CA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4D729A-F060-4EE7-8970-ABDEFB19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86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215E84-64D9-4F2B-A45E-5FC3988E1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blocs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BD83A5A-EFE3-44A9-9933-1F684B607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240" y="2199951"/>
            <a:ext cx="7361558" cy="380271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2B8947-BBED-4CEE-AF66-9B91393C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706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DEA6F-377D-4208-BD8A-A2690434F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monstres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729090F-28E2-4E81-B5EB-3C15FBEBB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81" y="1274075"/>
            <a:ext cx="5107233" cy="271180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422783-0932-4F28-B23D-36A62D4C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39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B3A001-DDF1-46D4-89BE-792F1E0F0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262" y="3194067"/>
            <a:ext cx="5900802" cy="30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0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EBE7A-CA20-4E35-9054-7A7C476BD4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logiciel </a:t>
            </a:r>
            <a:r>
              <a:rPr lang="fr-FR" u="sng" dirty="0"/>
              <a:t>MCreator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DEA094-0E9C-4555-A30C-66FE5B9D6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Version 2020.2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74C353-465C-4838-844C-39B6BD4A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349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CD831C-1FD1-44FA-BFC7-3EB12A69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outils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80C617F-35E2-422D-A46F-722805C48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737" y="2160588"/>
            <a:ext cx="5966564" cy="388143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CD3A83-73C9-4513-8C2D-946AF2B1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84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0877C-B3A4-4D80-A9E5-CA142A60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recettes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0161174-70D8-4729-B045-9A71AEFF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522" y="2069728"/>
            <a:ext cx="2880610" cy="199661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D9FB5C-FA34-4FB7-9691-F520A7AE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41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8B2A42-B219-433B-84F4-D5A06666A425}"/>
              </a:ext>
            </a:extLst>
          </p:cNvPr>
          <p:cNvPicPr/>
          <p:nvPr/>
        </p:nvPicPr>
        <p:blipFill rotWithShape="1">
          <a:blip r:embed="rId3"/>
          <a:srcRect l="41162" t="34245" r="41066" b="50875"/>
          <a:stretch/>
        </p:blipFill>
        <p:spPr bwMode="auto">
          <a:xfrm>
            <a:off x="5837872" y="1582048"/>
            <a:ext cx="2070735" cy="975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414B10-CB97-438B-A453-D7D87B85E968}"/>
              </a:ext>
            </a:extLst>
          </p:cNvPr>
          <p:cNvPicPr/>
          <p:nvPr/>
        </p:nvPicPr>
        <p:blipFill rotWithShape="1">
          <a:blip r:embed="rId4"/>
          <a:srcRect l="41163" t="34041" r="40951" b="50875"/>
          <a:stretch/>
        </p:blipFill>
        <p:spPr bwMode="auto">
          <a:xfrm>
            <a:off x="5837872" y="2583846"/>
            <a:ext cx="2042160" cy="968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1CBE584-AD63-4201-BF6C-54007A5B587F}"/>
              </a:ext>
            </a:extLst>
          </p:cNvPr>
          <p:cNvSpPr txBox="1"/>
          <p:nvPr/>
        </p:nvSpPr>
        <p:spPr>
          <a:xfrm>
            <a:off x="856522" y="4066341"/>
            <a:ext cx="288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Via une table de craft classique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FD2B22-A98E-471E-971E-AD617EF361A4}"/>
              </a:ext>
            </a:extLst>
          </p:cNvPr>
          <p:cNvSpPr txBox="1"/>
          <p:nvPr/>
        </p:nvSpPr>
        <p:spPr>
          <a:xfrm>
            <a:off x="5837872" y="3630168"/>
            <a:ext cx="2070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Via la table de craft </a:t>
            </a:r>
            <a:r>
              <a:rPr lang="fr-FR" dirty="0" err="1"/>
              <a:t>modé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462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C02B78-8D67-4CB5-A4CD-1CFA796A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procésus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A76C09-542E-47FA-8781-65F1EAA88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84" y="2160588"/>
            <a:ext cx="7288670" cy="388143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A2A14F-EA70-4D15-8AE1-E8579BBC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42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FB643A-2B01-4D60-A78E-7DF68CB34BC1}"/>
              </a:ext>
            </a:extLst>
          </p:cNvPr>
          <p:cNvSpPr txBox="1"/>
          <p:nvPr/>
        </p:nvSpPr>
        <p:spPr>
          <a:xfrm>
            <a:off x="2423160" y="6041362"/>
            <a:ext cx="604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Lorsqu’une culture d’ail est cassé avant la maturité</a:t>
            </a:r>
          </a:p>
        </p:txBody>
      </p:sp>
    </p:spTree>
    <p:extLst>
      <p:ext uri="{BB962C8B-B14F-4D97-AF65-F5344CB8AC3E}">
        <p14:creationId xmlns:p14="http://schemas.microsoft.com/office/powerpoint/2010/main" val="25667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F25BB-B93D-4486-86F3-CDF4592F3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URCAmod2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449B3C-15ED-4F30-B634-CD4E7AB65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C400C6-9622-497C-AF91-D1E1538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03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Logiciel utilisé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éléments d’un mod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Présentation du mod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Monstres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 de URCAmod et URCAmod2</a:t>
            </a:r>
          </a:p>
          <a:p>
            <a:r>
              <a:rPr lang="fr-FR" b="1" dirty="0"/>
              <a:t>Bilan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26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94BCA-DF7A-42B3-9B98-158CC0E77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Bilan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E05E0E-C0D0-40A2-888B-EB3C12773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20FF8F-554B-4048-A5C5-6189E1C1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45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3B22C5-2BF8-485C-A946-B4B0F30CF332}"/>
              </a:ext>
            </a:extLst>
          </p:cNvPr>
          <p:cNvPicPr/>
          <p:nvPr/>
        </p:nvPicPr>
        <p:blipFill rotWithShape="1">
          <a:blip r:embed="rId2"/>
          <a:srcRect t="2694" b="3228"/>
          <a:stretch/>
        </p:blipFill>
        <p:spPr bwMode="auto">
          <a:xfrm rot="21219627">
            <a:off x="331597" y="759688"/>
            <a:ext cx="3566034" cy="18562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BD17A0A-DF58-4A38-AEF4-C38FAD55BD85}"/>
              </a:ext>
            </a:extLst>
          </p:cNvPr>
          <p:cNvPicPr/>
          <p:nvPr/>
        </p:nvPicPr>
        <p:blipFill rotWithShape="1">
          <a:blip r:embed="rId3"/>
          <a:srcRect l="32219" t="3466" r="29830" b="3991"/>
          <a:stretch/>
        </p:blipFill>
        <p:spPr bwMode="auto">
          <a:xfrm rot="1011251">
            <a:off x="9231885" y="552028"/>
            <a:ext cx="1688465" cy="2316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360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47B50E-3088-46F3-91A9-4542A143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838D5-BF47-41E1-9E98-87F1D116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Logiciel utilisé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 éléments d’un mod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Présentation du mod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Monstres</a:t>
            </a:r>
          </a:p>
          <a:p>
            <a:pPr lvl="1"/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Conception de URCAmod et URCAmod2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Bilan</a:t>
            </a:r>
          </a:p>
          <a:p>
            <a:r>
              <a:rPr lang="fr-FR" b="1" dirty="0"/>
              <a:t>Conclusion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104356-9D27-43EE-9495-A8D12578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320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127EE0-7F2E-4BCD-8775-55D43D382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87EBEC-CD70-4F96-8879-363C3F6CD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E496D2-F769-40B8-8262-F1FC8636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47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154635-0EED-40B3-8A0D-049C1A5310EF}"/>
              </a:ext>
            </a:extLst>
          </p:cNvPr>
          <p:cNvPicPr/>
          <p:nvPr/>
        </p:nvPicPr>
        <p:blipFill rotWithShape="1">
          <a:blip r:embed="rId2"/>
          <a:srcRect l="44602" t="32206" r="41410" b="23153"/>
          <a:stretch/>
        </p:blipFill>
        <p:spPr bwMode="auto">
          <a:xfrm rot="20856218">
            <a:off x="528066" y="435593"/>
            <a:ext cx="1516380" cy="2721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1E7ED51-9C2E-4BD8-A3AB-6DBF8F9EC74A}"/>
              </a:ext>
            </a:extLst>
          </p:cNvPr>
          <p:cNvPicPr/>
          <p:nvPr/>
        </p:nvPicPr>
        <p:blipFill rotWithShape="1">
          <a:blip r:embed="rId3"/>
          <a:srcRect l="46271" t="31989" r="45132" b="52854"/>
          <a:stretch/>
        </p:blipFill>
        <p:spPr bwMode="auto">
          <a:xfrm>
            <a:off x="9729217" y="524011"/>
            <a:ext cx="1633008" cy="1620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904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2C7FE4-00AD-47DA-94BA-78A28942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logiciel principal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DF78AA-ED10-4DA5-B682-A8417268B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de blocks</a:t>
            </a:r>
          </a:p>
          <a:p>
            <a:endParaRPr lang="fr-FR" dirty="0"/>
          </a:p>
          <a:p>
            <a:r>
              <a:rPr lang="fr-FR" dirty="0"/>
              <a:t>Création de texture</a:t>
            </a:r>
          </a:p>
          <a:p>
            <a:endParaRPr lang="fr-FR" dirty="0"/>
          </a:p>
          <a:p>
            <a:r>
              <a:rPr lang="fr-FR" dirty="0"/>
              <a:t>Création de </a:t>
            </a:r>
            <a:r>
              <a:rPr lang="fr-FR" dirty="0" err="1"/>
              <a:t>précédures</a:t>
            </a:r>
            <a:endParaRPr lang="fr-FR" dirty="0"/>
          </a:p>
          <a:p>
            <a:endParaRPr lang="fr-FR" dirty="0"/>
          </a:p>
          <a:p>
            <a:r>
              <a:rPr lang="fr-FR" dirty="0"/>
              <a:t>L’édition direct du code généré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AFBABC-535A-49A1-9FFB-00F0DCAA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E8BFB5-2FF0-4E4E-82E0-B5DBB3243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305" y="513315"/>
            <a:ext cx="3796697" cy="7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9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9FCEA-44AC-4B41-8580-70892B66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Workspace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CC7854-395E-4CE4-866E-CB2F53C2C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D9465A-4616-473D-B7C5-26B9D2FE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741EF9-3FE7-4B6E-8261-64651818E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7" b="4907"/>
          <a:stretch/>
        </p:blipFill>
        <p:spPr>
          <a:xfrm>
            <a:off x="1431204" y="2160589"/>
            <a:ext cx="7501128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5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639881-A016-433A-942F-87D4A200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ressources du mod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5D8F3B-6173-4C4B-A919-B5C6EF783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5FEEA4-31D7-4893-B150-283494BF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F0C189-5531-40F8-8F4E-72F57FED2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0" b="3708"/>
          <a:stretch/>
        </p:blipFill>
        <p:spPr>
          <a:xfrm>
            <a:off x="466344" y="2065918"/>
            <a:ext cx="8699670" cy="45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55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CCA192-2E47-42EB-8921-EFF97461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création de textures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4F5C6DF-8BA4-4BBB-9DAA-DFDB80F91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60" b="3478"/>
          <a:stretch/>
        </p:blipFill>
        <p:spPr>
          <a:xfrm>
            <a:off x="1525853" y="2267713"/>
            <a:ext cx="6900332" cy="36393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CAF746-EFF9-42E3-96D7-BEAF1F84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96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F10438-8D1A-4DE6-8AAE-8AA26A49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logiciel secondaires :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449B55-19CA-45E2-845B-FBE99C131F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Textures</a:t>
            </a:r>
          </a:p>
          <a:p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6F48A05-8B34-4AC2-A05E-1F3BF164C1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Modele</a:t>
            </a:r>
            <a:r>
              <a:rPr lang="fr-FR" dirty="0"/>
              <a:t> 3D</a:t>
            </a:r>
          </a:p>
          <a:p>
            <a:pPr marL="0" indent="0">
              <a:buNone/>
            </a:pPr>
            <a:r>
              <a:rPr lang="fr-FR" sz="2400" dirty="0"/>
              <a:t>		</a:t>
            </a:r>
            <a:r>
              <a:rPr lang="fr-FR" sz="2400" dirty="0" err="1"/>
              <a:t>Techne</a:t>
            </a:r>
            <a:endParaRPr lang="fr-FR" sz="24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Environnement de Développement Java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CDBBDF-F8AF-4C8E-8697-D40896CC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E3471-B343-4CFE-A926-C137C7F202A8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5AB80B2-0BF5-499C-B227-99B4B6347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6" y="2101986"/>
            <a:ext cx="1478408" cy="14022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F0C8A4F-3B4F-44B3-AB8B-DC729394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4" y="2978261"/>
            <a:ext cx="1569856" cy="3124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A59C316-2E6A-4852-A3A8-C4CC10639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665"/>
          <a:stretch/>
        </p:blipFill>
        <p:spPr>
          <a:xfrm>
            <a:off x="5588123" y="5059425"/>
            <a:ext cx="1160149" cy="12121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672CF0-1FD0-471F-B693-7DA68A962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25" y="5059425"/>
            <a:ext cx="1928027" cy="5563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47371B1-DAB5-4B4A-A5B2-B1708FC89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16"/>
          <a:stretch/>
        </p:blipFill>
        <p:spPr>
          <a:xfrm>
            <a:off x="1060191" y="4108380"/>
            <a:ext cx="1623201" cy="157918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F14A3B4-9C66-4F9D-9780-1EC0337E003B}"/>
              </a:ext>
            </a:extLst>
          </p:cNvPr>
          <p:cNvSpPr txBox="1"/>
          <p:nvPr/>
        </p:nvSpPr>
        <p:spPr>
          <a:xfrm>
            <a:off x="2917996" y="3504188"/>
            <a:ext cx="1478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BlockBench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8ABB92F-0844-47FD-A6B3-9B05EE3C2F21}"/>
              </a:ext>
            </a:extLst>
          </p:cNvPr>
          <p:cNvSpPr txBox="1"/>
          <p:nvPr/>
        </p:nvSpPr>
        <p:spPr>
          <a:xfrm>
            <a:off x="1060191" y="5756882"/>
            <a:ext cx="14784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Paint</a:t>
            </a:r>
          </a:p>
        </p:txBody>
      </p:sp>
    </p:spTree>
    <p:extLst>
      <p:ext uri="{BB962C8B-B14F-4D97-AF65-F5344CB8AC3E}">
        <p14:creationId xmlns:p14="http://schemas.microsoft.com/office/powerpoint/2010/main" val="270051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492</TotalTime>
  <Words>572</Words>
  <Application>Microsoft Office PowerPoint</Application>
  <PresentationFormat>Grand écran</PresentationFormat>
  <Paragraphs>296</Paragraphs>
  <Slides>47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Century Gothic</vt:lpstr>
      <vt:lpstr>Times New Roman</vt:lpstr>
      <vt:lpstr>Trebuchet MS</vt:lpstr>
      <vt:lpstr>Wingdings 3</vt:lpstr>
      <vt:lpstr>Facette</vt:lpstr>
      <vt:lpstr>URCAmod</vt:lpstr>
      <vt:lpstr>Sommaire</vt:lpstr>
      <vt:lpstr>Présentation PowerPoint</vt:lpstr>
      <vt:lpstr>Le logiciel MCreator</vt:lpstr>
      <vt:lpstr>Le logiciel principal :</vt:lpstr>
      <vt:lpstr>Workspace</vt:lpstr>
      <vt:lpstr>Les ressources du mod</vt:lpstr>
      <vt:lpstr>La création de textures </vt:lpstr>
      <vt:lpstr>Les logiciel secondaires : </vt:lpstr>
      <vt:lpstr>Présentation PowerPoint</vt:lpstr>
      <vt:lpstr>L’organisation du projet</vt:lpstr>
      <vt:lpstr>Le partage des tâches</vt:lpstr>
      <vt:lpstr>Présentation PowerPoint</vt:lpstr>
      <vt:lpstr>Les éléments d’un mod</vt:lpstr>
      <vt:lpstr>Quelques éléments d’un mod</vt:lpstr>
      <vt:lpstr>Présentation PowerPoint</vt:lpstr>
      <vt:lpstr>Présentation du mod</vt:lpstr>
      <vt:lpstr>Type de mod créer</vt:lpstr>
      <vt:lpstr>Présentation PowerPoint</vt:lpstr>
      <vt:lpstr>Structures</vt:lpstr>
      <vt:lpstr>Quelques structures</vt:lpstr>
      <vt:lpstr>Tanière</vt:lpstr>
      <vt:lpstr>Cryptes et villages</vt:lpstr>
      <vt:lpstr>Présentation PowerPoint</vt:lpstr>
      <vt:lpstr>Monstres</vt:lpstr>
      <vt:lpstr>Les types de monstres</vt:lpstr>
      <vt:lpstr>Les monstres communs</vt:lpstr>
      <vt:lpstr>Les monstres de donjons ou de sous-terrain </vt:lpstr>
      <vt:lpstr>Les mini boss </vt:lpstr>
      <vt:lpstr>Les boss</vt:lpstr>
      <vt:lpstr>Présentation PowerPoint</vt:lpstr>
      <vt:lpstr>Items et blocs</vt:lpstr>
      <vt:lpstr>Les blocs</vt:lpstr>
      <vt:lpstr>Les items</vt:lpstr>
      <vt:lpstr>Présentation PowerPoint</vt:lpstr>
      <vt:lpstr>Conceptions</vt:lpstr>
      <vt:lpstr>URCAmod</vt:lpstr>
      <vt:lpstr>Les blocs</vt:lpstr>
      <vt:lpstr>Les monstres</vt:lpstr>
      <vt:lpstr>Les outils</vt:lpstr>
      <vt:lpstr>Les recettes</vt:lpstr>
      <vt:lpstr>Les procésus</vt:lpstr>
      <vt:lpstr>URCAmod2</vt:lpstr>
      <vt:lpstr>Présentation PowerPoint</vt:lpstr>
      <vt:lpstr>Bilan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nathan tonnelle</dc:creator>
  <cp:lastModifiedBy>nathan tonnelle</cp:lastModifiedBy>
  <cp:revision>20</cp:revision>
  <dcterms:created xsi:type="dcterms:W3CDTF">2020-05-21T01:26:07Z</dcterms:created>
  <dcterms:modified xsi:type="dcterms:W3CDTF">2020-05-25T21:24:51Z</dcterms:modified>
</cp:coreProperties>
</file>